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9D1AA44-A736-49CF-98E3-CAC104526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ACB9933-EC8D-44A8-A21A-36437C006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13378EE-D69D-4790-A3FA-31BC697F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5A64506-2490-430A-A5B3-32AA07C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AEDB3F8-8013-43DD-8B75-C0767457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6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B4A9C3-A7CA-4810-9877-473DFFC2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6E0D714-9578-43AE-8ACA-078BD6DE2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74CD65-D092-4AF9-8EAB-0931F14E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F0D98B3-59F6-48E5-926F-AFA0CE4B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E6110B4-0B1F-413E-BF74-2ED6CE0B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5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2DFB127-EC4E-4A37-B0B3-083268C89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B621F00-7645-4785-8CA1-747F4B2D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08AC278-E892-47D9-B974-3200E2D6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4F7D27D-9C5F-4623-8BFF-D7834C8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8328024-2B8B-47EB-AF30-D44758DD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F8E335-3153-4E53-83BB-BE5D4929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7FF72A5-8575-4089-8BBE-624DB381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DDB0CCF-86AF-4C68-BAD7-3A0BCF49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713C3CC-A014-43FE-AF4A-1A68E2F5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3E7DCC6-01F5-4BBA-A62D-5F5FA6CE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6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C72494-CC7D-4901-8FE0-A323E924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385855A-718F-48DD-BF2F-CACAECBD3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A42B393-EF97-41DF-B95B-E6753935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D9C21C9-2FFA-4DD3-97B7-6512F8CE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932F86D-3663-4E87-92C8-C50D9028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6B9FA6-B2D1-4C62-86A2-23B842BE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170A7C9-3E05-44D5-9136-8747DC475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87C4C80-04DB-4627-A726-F8B83A6C5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56B44FD-133C-459A-A8BD-938534AE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11E8485-1821-4BC5-9C80-C15ECF20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A870927-CA2A-400B-81BA-4C67CF4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7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8DA05C-F42F-43F7-9D94-53E9AFB3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55E8C46-7DF1-4941-9B4B-64C054452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EC7C70D-7476-4DB1-9E71-F1E9E9C1F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14CB647-857F-44B4-BA4B-B5D6CEF61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7E347F1A-EB64-406D-8991-D73C6D64C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2AB72A3-1E71-44E7-913D-44E4494F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50DB1F2-9CAE-4C22-BE09-D72B7F0B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AE3C667-76B5-4172-9353-FACA30E8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F9976E-08F3-42FA-ADD5-DACFBDA4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2F7F816-CCD9-4111-9F0D-EE3E8AE2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BC3C5BD-5E0E-473B-9B5D-A262CDD9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1E717CE-9C47-46E4-B7C5-B9C91A60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8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0ACD99CB-FFE9-4A36-8AD5-BA790B9A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0C30F11-5B95-49D8-BA38-3A17D3C2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BD560D2-DD30-4154-A00D-57C52DC6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6E69FB-8B06-4F95-9D2E-D5E962C6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3FFD89B-6CCC-4E48-9D5F-28C0A08DA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5339A4D-3B70-4B39-BA8A-4F1A1DEFF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5B2576A-3510-4BD2-8B51-905436D7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F36221C-6533-4BD6-9070-229984DF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0C5364B-D276-486D-AFAE-E3933E0C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50AB61-FAE5-40D9-8C99-85479D7E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97B2824-5D22-4E36-94DC-95DD3913F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4A7568E-2F1A-48A2-85F7-125841FD9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8E5CEEE-1058-442B-BB18-AF9E064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8584145-BAE9-46C1-A593-1B3B36D9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214CCAC-289F-4608-AE09-E3AA10F3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9775EEDB-B7C1-4EF7-AD4F-BA124298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027EEC1-104B-455E-85FB-7D73BEB3D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8952664-4D2A-4761-8768-0DA445F66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DC3C-0E0C-452A-8CD9-4CD9C76DB01E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F900F18-18EC-4339-9EFE-E528B2E02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F78070-F227-42E5-A221-E97E0D098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B5AA7-B5F7-43DB-851B-766000569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>
        <p:cut/>
      </p:transition>
    </mc:Choice>
    <mc:Fallback xmlns="">
      <p:transition spd="slow" advClick="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000">
        <p:cut/>
      </p:transition>
    </mc:Choice>
    <mc:Fallback xmlns="">
      <p:transition advTm="36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2600">
        <p:cut/>
      </p:transition>
    </mc:Choice>
    <mc:Fallback xmlns="">
      <p:transition advClick="0" advTm="226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1B7821-CC1B-4D5C-B432-2E6EDF62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8"/>
            <a:ext cx="12262103" cy="69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6530">
        <p:cut/>
      </p:transition>
    </mc:Choice>
    <mc:Fallback xmlns="">
      <p:transition advClick="0" advTm="1653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D30251-A298-4415-AFD9-8F054957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2690">
        <p:cut/>
      </p:transition>
    </mc:Choice>
    <mc:Fallback xmlns="">
      <p:transition advClick="0" advTm="4269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D06C612-2EFC-4B6D-B3C2-CF23C095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1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7680">
        <p:cut/>
      </p:transition>
    </mc:Choice>
    <mc:Fallback xmlns="">
      <p:transition advClick="0" advTm="1768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88A057-D7A6-4616-AD25-29DD41E0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0"/>
            <a:ext cx="12283440" cy="71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500">
        <p:cut/>
      </p:transition>
    </mc:Choice>
    <mc:Fallback xmlns="">
      <p:transition advClick="0" advTm="115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46F929-959B-46EE-81D1-E5E88F36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46" y="1825625"/>
            <a:ext cx="10942708" cy="4351338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3530">
        <p:cut/>
      </p:transition>
    </mc:Choice>
    <mc:Fallback xmlns="">
      <p:transition advClick="0" advTm="3353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7B01B9-147E-45E4-89DB-331EBA1D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2780">
        <p:cut/>
      </p:transition>
    </mc:Choice>
    <mc:Fallback xmlns="">
      <p:transition advClick="0" advTm="2278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A66A7F-AD51-4E85-AC47-7B689838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8F5C3B1D-4B02-4874-BE4D-F53FAEE8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68663"/>
            <a:ext cx="12192000" cy="9894450"/>
          </a:xfrm>
        </p:spPr>
      </p:pic>
    </p:spTree>
    <p:extLst>
      <p:ext uri="{BB962C8B-B14F-4D97-AF65-F5344CB8AC3E}">
        <p14:creationId xmlns:p14="http://schemas.microsoft.com/office/powerpoint/2010/main" val="4326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3760">
        <p:cut/>
      </p:transition>
    </mc:Choice>
    <mc:Fallback xmlns="">
      <p:transition advClick="0" advTm="6376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等线</vt:lpstr>
      <vt:lpstr>等线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845876532@qq.com</dc:creator>
  <cp:lastModifiedBy>Microsoft Office User</cp:lastModifiedBy>
  <cp:revision>119</cp:revision>
  <dcterms:created xsi:type="dcterms:W3CDTF">2019-06-24T05:56:49Z</dcterms:created>
  <dcterms:modified xsi:type="dcterms:W3CDTF">2019-06-26T03:35:17Z</dcterms:modified>
</cp:coreProperties>
</file>